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F9540-00E6-45AC-BD09-0804849CEF70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F762-F951-409A-81A6-530E4B713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2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2016, the world generated 242 million metric tons of plastic waste—12 percent of all municipal solid waste, according to the What a Waste report. </a:t>
            </a:r>
          </a:p>
          <a:p>
            <a:r>
              <a:rPr lang="en-GB" dirty="0"/>
              <a:t>Some 90 percent of floating marine debris is plastic, of which nearly 62 percent is food and beverage packaging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077F1-3087-2540-A4B6-75C61C3BC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8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UK,</a:t>
            </a:r>
          </a:p>
          <a:p>
            <a:r>
              <a:rPr lang="en-GB" dirty="0"/>
              <a:t>In the year ending June 2018: 625,000 people migrated into the UK and 351,000 people emigrated from it, leaving a net migration figure of +273,000. This represents the balance of long-term migrants moving in and out of the country.</a:t>
            </a:r>
          </a:p>
          <a:p>
            <a:r>
              <a:rPr lang="en-GB" dirty="0"/>
              <a:t>6.2 million people were living in the UK who had the nationality of a different country (9% of the total population).</a:t>
            </a:r>
          </a:p>
          <a:p>
            <a:r>
              <a:rPr lang="en-GB" dirty="0"/>
              <a:t>3.7 million EU nationals (excluding UK) were living in the UK.</a:t>
            </a:r>
          </a:p>
          <a:p>
            <a:r>
              <a:rPr lang="en-GB" dirty="0"/>
              <a:t>785,000 UK nationals were living in other EU countries excluding Ireland.</a:t>
            </a:r>
          </a:p>
          <a:p>
            <a:r>
              <a:rPr lang="en-GB" dirty="0"/>
              <a:t>The number of people migrating to the UK has been greater than the number emigrating since 1994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077F1-3087-2540-A4B6-75C61C3BC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6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1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2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2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7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8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5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3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F8E8-06AB-4256-BFA7-5209BB48F4E2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29BC0-97AC-457B-B1E8-78807355F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36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hyperlink" Target="https://youtu.be/D35YnZ7_WxM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hyperlink" Target="https://youtu.be/fqTC1Qr1kb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t-e8JQZmq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hyperlink" Target="https://youtu.be/YqSUg_Mirq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hyperlink" Target="https://youtu.be/2HiLg00EX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wd of people at a beach&#10;&#10;Description automatically generated">
            <a:extLst>
              <a:ext uri="{FF2B5EF4-FFF2-40B4-BE49-F238E27FC236}">
                <a16:creationId xmlns:a16="http://schemas.microsoft.com/office/drawing/2014/main" id="{ECA1DA14-5410-434C-B8E5-243C55FCC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CB522-C326-1B4E-B06E-6D84DC57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Which policies are effective in curbing the plastic pollution crisis?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12A5A-3D8C-8644-95B2-F406F43A4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20" y="149860"/>
            <a:ext cx="1704340" cy="1704340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0EEE8272-63F2-4140-B490-1C6F6AB36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5559" y="149860"/>
            <a:ext cx="152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59CE-7479-CA46-8E9E-BBCA7415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791" y="484632"/>
            <a:ext cx="3204839" cy="5724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sugar tax – is it an effective way to tackle the social costs of obesity?</a:t>
            </a:r>
          </a:p>
        </p:txBody>
      </p:sp>
      <p:pic>
        <p:nvPicPr>
          <p:cNvPr id="4" name="Picture 3" descr="A picture containing bottle, indoor&#10;&#10;Description automatically generated">
            <a:extLst>
              <a:ext uri="{FF2B5EF4-FFF2-40B4-BE49-F238E27FC236}">
                <a16:creationId xmlns:a16="http://schemas.microsoft.com/office/drawing/2014/main" id="{B707EB29-8083-5048-B8DF-7D9EF19D2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0" b="525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A6AA0-17A7-DD43-9DE1-854D5541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087" y="4900850"/>
            <a:ext cx="1287362" cy="13208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81870C1-6198-A342-9970-F7709E94D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210" y="4900850"/>
            <a:ext cx="152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18A22-F792-0E41-9E48-70255975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489" y="484632"/>
            <a:ext cx="3262489" cy="5724143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Is labour migration good for an economy in the long run?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C3F3E7C-A963-7A4C-AD0A-5A78C251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094" y="4887975"/>
            <a:ext cx="1524000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72CDF-81B2-3D46-8BFE-AB2783566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6773" y="4887975"/>
            <a:ext cx="1337310" cy="1320800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7FDF54-E46D-634E-98D8-AB7DBBC93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44" y="538421"/>
            <a:ext cx="791410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4567DCE-06F9-3A40-92F6-90AD5C24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1" r="5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23C6-4AC2-2D40-9762-AF821998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are the winners and losers from trade wars?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750C2-00F7-2747-9173-56851AAA7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5" y="5205579"/>
            <a:ext cx="1509784" cy="149042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F9B5FAB-B717-7942-BF4F-7B5C07E09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614" y="5301115"/>
            <a:ext cx="15240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lass, water, clear, indoor&#10;&#10;Description automatically generated">
            <a:extLst>
              <a:ext uri="{FF2B5EF4-FFF2-40B4-BE49-F238E27FC236}">
                <a16:creationId xmlns:a16="http://schemas.microsoft.com/office/drawing/2014/main" id="{09518638-DA97-6A45-9BD2-417963DC0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D4998-1C9F-764F-A156-1A8D8ECC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future of work in a world of artificial intelligence?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1487E-5B20-0A44-8DB5-2C935AEC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7" y="217796"/>
            <a:ext cx="1871923" cy="189623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49B23D6-7889-F944-8088-845BE028F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6128" y="217796"/>
            <a:ext cx="1842448" cy="15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BB46DEC3BE7459F691F2372E847C3" ma:contentTypeVersion="13" ma:contentTypeDescription="Create a new document." ma:contentTypeScope="" ma:versionID="774d367b4d9a0ff537c5741a348512c4">
  <xsd:schema xmlns:xsd="http://www.w3.org/2001/XMLSchema" xmlns:xs="http://www.w3.org/2001/XMLSchema" xmlns:p="http://schemas.microsoft.com/office/2006/metadata/properties" xmlns:ns3="e85abea7-ccb2-4451-9ec5-3c0e933b9364" xmlns:ns4="0a3a75dd-35d2-43e6-b29c-371b29bee64a" targetNamespace="http://schemas.microsoft.com/office/2006/metadata/properties" ma:root="true" ma:fieldsID="7319d268fb2218b881a5086262a332ef" ns3:_="" ns4:_="">
    <xsd:import namespace="e85abea7-ccb2-4451-9ec5-3c0e933b9364"/>
    <xsd:import namespace="0a3a75dd-35d2-43e6-b29c-371b29bee6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abea7-ccb2-4451-9ec5-3c0e933b9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a75dd-35d2-43e6-b29c-371b29bee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179083-6369-480B-9420-CC0994C24FC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85abea7-ccb2-4451-9ec5-3c0e933b9364"/>
    <ds:schemaRef ds:uri="http://purl.org/dc/elements/1.1/"/>
    <ds:schemaRef ds:uri="http://purl.org/dc/terms/"/>
    <ds:schemaRef ds:uri="http://schemas.microsoft.com/office/infopath/2007/PartnerControls"/>
    <ds:schemaRef ds:uri="0a3a75dd-35d2-43e6-b29c-371b29bee64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701A537-18EA-49CA-BE5B-EF719FF234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43EE6-7AAF-4F49-B6F6-C033B7BAE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abea7-ccb2-4451-9ec5-3c0e933b9364"/>
    <ds:schemaRef ds:uri="0a3a75dd-35d2-43e6-b29c-371b29bee6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228</Words>
  <Application>Microsoft Office PowerPoint</Application>
  <PresentationFormat>Widescreen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Which policies are effective in curbing the plastic pollution crisis? </vt:lpstr>
      <vt:lpstr>The sugar tax – is it an effective way to tackle the social costs of obesity?</vt:lpstr>
      <vt:lpstr>Is labour migration good for an economy in the long run?</vt:lpstr>
      <vt:lpstr>Who are the winners and losers from trade wars?</vt:lpstr>
      <vt:lpstr>What is the future of work in a world of artificial intelligence?</vt:lpstr>
    </vt:vector>
  </TitlesOfParts>
  <Company>Barnsley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as a social science</dc:title>
  <dc:creator>Gemma Mahoney</dc:creator>
  <cp:lastModifiedBy>Gemma Mahoney</cp:lastModifiedBy>
  <cp:revision>3</cp:revision>
  <dcterms:created xsi:type="dcterms:W3CDTF">2020-05-04T15:21:02Z</dcterms:created>
  <dcterms:modified xsi:type="dcterms:W3CDTF">2020-05-04T15:51:21Z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0x010100B1DBB46DEC3BE7459F691F2372E847C3</vt:lpwstr>
  </property>
</Properties>
</file>