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74" r:id="rId3"/>
    <p:sldId id="276" r:id="rId4"/>
    <p:sldId id="290" r:id="rId5"/>
    <p:sldId id="293" r:id="rId6"/>
    <p:sldId id="302" r:id="rId7"/>
    <p:sldId id="277" r:id="rId8"/>
    <p:sldId id="300" r:id="rId9"/>
    <p:sldId id="281" r:id="rId10"/>
    <p:sldId id="288" r:id="rId11"/>
    <p:sldId id="287" r:id="rId12"/>
    <p:sldId id="296" r:id="rId13"/>
    <p:sldId id="299" r:id="rId14"/>
    <p:sldId id="28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00A661-4B30-47C5-8C4E-DC45DFD68E40}" type="datetimeFigureOut">
              <a:rPr lang="en-GB" smtClean="0"/>
              <a:t>30/04/2020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DFFDAA-DCC8-4F71-91FD-C5C639BBF2E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9813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8C301-CC46-4658-AC54-81D39D689BD0}" type="datetimeFigureOut">
              <a:rPr lang="en-GB" smtClean="0"/>
              <a:t>30/04/2020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921AF-3BD8-43FA-AACC-CB7780B41BB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2020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8C301-CC46-4658-AC54-81D39D689BD0}" type="datetimeFigureOut">
              <a:rPr lang="en-GB" smtClean="0"/>
              <a:t>30/04/2020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921AF-3BD8-43FA-AACC-CB7780B41BB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0194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8C301-CC46-4658-AC54-81D39D689BD0}" type="datetimeFigureOut">
              <a:rPr lang="en-GB" smtClean="0"/>
              <a:t>30/04/2020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921AF-3BD8-43FA-AACC-CB7780B41BBD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059288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8C301-CC46-4658-AC54-81D39D689BD0}" type="datetimeFigureOut">
              <a:rPr lang="en-GB" smtClean="0"/>
              <a:t>30/04/2020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921AF-3BD8-43FA-AACC-CB7780B41BB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58110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8C301-CC46-4658-AC54-81D39D689BD0}" type="datetimeFigureOut">
              <a:rPr lang="en-GB" smtClean="0"/>
              <a:t>30/04/2020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921AF-3BD8-43FA-AACC-CB7780B41BBD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733183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8C301-CC46-4658-AC54-81D39D689BD0}" type="datetimeFigureOut">
              <a:rPr lang="en-GB" smtClean="0"/>
              <a:t>30/04/2020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921AF-3BD8-43FA-AACC-CB7780B41BB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95046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8C301-CC46-4658-AC54-81D39D689BD0}" type="datetimeFigureOut">
              <a:rPr lang="en-GB" smtClean="0"/>
              <a:t>30/04/2020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921AF-3BD8-43FA-AACC-CB7780B41BB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92920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8C301-CC46-4658-AC54-81D39D689BD0}" type="datetimeFigureOut">
              <a:rPr lang="en-GB" smtClean="0"/>
              <a:t>30/04/2020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921AF-3BD8-43FA-AACC-CB7780B41BB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2685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8C301-CC46-4658-AC54-81D39D689BD0}" type="datetimeFigureOut">
              <a:rPr lang="en-GB" smtClean="0"/>
              <a:t>30/04/2020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921AF-3BD8-43FA-AACC-CB7780B41BB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509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8C301-CC46-4658-AC54-81D39D689BD0}" type="datetimeFigureOut">
              <a:rPr lang="en-GB" smtClean="0"/>
              <a:t>30/04/2020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921AF-3BD8-43FA-AACC-CB7780B41BB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2046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8C301-CC46-4658-AC54-81D39D689BD0}" type="datetimeFigureOut">
              <a:rPr lang="en-GB" smtClean="0"/>
              <a:t>30/04/2020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921AF-3BD8-43FA-AACC-CB7780B41BB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5088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8C301-CC46-4658-AC54-81D39D689BD0}" type="datetimeFigureOut">
              <a:rPr lang="en-GB" smtClean="0"/>
              <a:t>30/04/2020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921AF-3BD8-43FA-AACC-CB7780B41BB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0186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8C301-CC46-4658-AC54-81D39D689BD0}" type="datetimeFigureOut">
              <a:rPr lang="en-GB" smtClean="0"/>
              <a:t>30/04/2020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921AF-3BD8-43FA-AACC-CB7780B41BB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2295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8C301-CC46-4658-AC54-81D39D689BD0}" type="datetimeFigureOut">
              <a:rPr lang="en-GB" smtClean="0"/>
              <a:t>30/04/2020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921AF-3BD8-43FA-AACC-CB7780B41BB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880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8C301-CC46-4658-AC54-81D39D689BD0}" type="datetimeFigureOut">
              <a:rPr lang="en-GB" smtClean="0"/>
              <a:t>30/04/2020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921AF-3BD8-43FA-AACC-CB7780B41BB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7577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8C301-CC46-4658-AC54-81D39D689BD0}" type="datetimeFigureOut">
              <a:rPr lang="en-GB" smtClean="0"/>
              <a:t>30/04/2020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921AF-3BD8-43FA-AACC-CB7780B41BB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9374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B8C301-CC46-4658-AC54-81D39D689BD0}" type="datetimeFigureOut">
              <a:rPr lang="en-GB" smtClean="0"/>
              <a:t>30/04/2020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7D921AF-3BD8-43FA-AACC-CB7780B41BB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5159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7" Type="http://schemas.openxmlformats.org/officeDocument/2006/relationships/image" Target="../media/image34.jp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4.jpeg"/><Relationship Id="rId4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1157" y="3241660"/>
            <a:ext cx="8628606" cy="1646302"/>
          </a:xfrm>
        </p:spPr>
        <p:txBody>
          <a:bodyPr/>
          <a:lstStyle/>
          <a:p>
            <a:pPr algn="ctr"/>
            <a:r>
              <a:rPr lang="en-GB" sz="4800" dirty="0" smtClean="0"/>
              <a:t>Barnsley Sixth Form College</a:t>
            </a:r>
            <a:br>
              <a:rPr lang="en-GB" sz="4800" dirty="0" smtClean="0"/>
            </a:br>
            <a:r>
              <a:rPr lang="en-GB" sz="4800" dirty="0" smtClean="0"/>
              <a:t> </a:t>
            </a:r>
            <a:br>
              <a:rPr lang="en-GB" sz="4800" dirty="0" smtClean="0"/>
            </a:br>
            <a:r>
              <a:rPr lang="en-GB" sz="4800" dirty="0" smtClean="0"/>
              <a:t>A Level PE </a:t>
            </a:r>
            <a:r>
              <a:rPr lang="en-GB" sz="4800" dirty="0" smtClean="0"/>
              <a:t>Quiz</a:t>
            </a:r>
            <a:endParaRPr lang="en-GB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1157" y="5531903"/>
            <a:ext cx="7766936" cy="1096899"/>
          </a:xfrm>
        </p:spPr>
        <p:txBody>
          <a:bodyPr>
            <a:normAutofit/>
          </a:bodyPr>
          <a:lstStyle/>
          <a:p>
            <a:pPr algn="ctr"/>
            <a:r>
              <a:rPr lang="en-GB" sz="2800" b="1" dirty="0" smtClean="0"/>
              <a:t>Tutor: Joe Palmer</a:t>
            </a:r>
            <a:endParaRPr lang="en-GB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734" y="695981"/>
            <a:ext cx="3606282" cy="1526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11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4217" y="158729"/>
            <a:ext cx="8063190" cy="162963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GB" dirty="0" smtClean="0"/>
              <a:t>How much money did sky sports pay for </a:t>
            </a:r>
            <a:r>
              <a:rPr lang="en-GB" dirty="0" smtClean="0"/>
              <a:t>the Premier </a:t>
            </a:r>
            <a:r>
              <a:rPr lang="en-GB" dirty="0"/>
              <a:t>League TV </a:t>
            </a:r>
            <a:r>
              <a:rPr lang="en-GB" dirty="0" smtClean="0"/>
              <a:t>contract </a:t>
            </a:r>
            <a:br>
              <a:rPr lang="en-GB" dirty="0" smtClean="0"/>
            </a:br>
            <a:r>
              <a:rPr lang="en-GB" dirty="0" smtClean="0"/>
              <a:t>(2016-2019)</a:t>
            </a:r>
            <a:endParaRPr lang="en-GB" dirty="0"/>
          </a:p>
        </p:txBody>
      </p:sp>
      <p:pic>
        <p:nvPicPr>
          <p:cNvPr id="4098" name="Picture 2" descr="Image result for sky sports premier leag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217" y="2231588"/>
            <a:ext cx="7955280" cy="4474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65412" y="2010434"/>
            <a:ext cx="367761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£5.2 billion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83431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7200" y="145960"/>
            <a:ext cx="5929528" cy="1554051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GB" dirty="0" smtClean="0">
                <a:latin typeface="Calibri" panose="020F0502020204030204" pitchFamily="34" charset="0"/>
              </a:rPr>
              <a:t>What is the prize money at Wimbledon for the male and female singles champion?</a:t>
            </a:r>
            <a:endParaRPr lang="en-GB" dirty="0">
              <a:latin typeface="Calibri" panose="020F0502020204030204" pitchFamily="3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568" y="1840800"/>
            <a:ext cx="8339364" cy="4690893"/>
          </a:xfrm>
        </p:spPr>
      </p:pic>
      <p:sp>
        <p:nvSpPr>
          <p:cNvPr id="7" name="Rectangle 6"/>
          <p:cNvSpPr/>
          <p:nvPr/>
        </p:nvSpPr>
        <p:spPr>
          <a:xfrm>
            <a:off x="3986642" y="2078692"/>
            <a:ext cx="4230645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£2.35 million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122" name="Picture 2" descr="Image result for wimbledon troph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761" y="3353225"/>
            <a:ext cx="5693933" cy="3416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0260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414" y="368427"/>
            <a:ext cx="3657600" cy="242133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0903" y="368427"/>
            <a:ext cx="3657600" cy="24444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0" y="609600"/>
            <a:ext cx="3875837" cy="21801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043" y="3832911"/>
            <a:ext cx="3691320" cy="26258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61" y="3987458"/>
            <a:ext cx="3721907" cy="232319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4652" y="3987458"/>
            <a:ext cx="4021362" cy="22620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71594" y="3119385"/>
            <a:ext cx="7803739" cy="5847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</a:rPr>
              <a:t>Match the athlete to the training method</a:t>
            </a:r>
            <a:endParaRPr lang="en-GB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0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5801843" cy="112776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GB" dirty="0" smtClean="0"/>
              <a:t>What are the long term effects of </a:t>
            </a:r>
            <a:r>
              <a:rPr lang="en-GB" sz="4400" b="1" dirty="0" smtClean="0"/>
              <a:t>aerobic</a:t>
            </a:r>
            <a:r>
              <a:rPr lang="en-GB" dirty="0" smtClean="0"/>
              <a:t> exercise? </a:t>
            </a:r>
            <a:endParaRPr lang="en-GB" dirty="0"/>
          </a:p>
        </p:txBody>
      </p:sp>
      <p:pic>
        <p:nvPicPr>
          <p:cNvPr id="1026" name="Picture 2" descr="Image result for cardiovascular syst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9176" y="837988"/>
            <a:ext cx="5660572" cy="4981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cycli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95" y="2382656"/>
            <a:ext cx="5817813" cy="388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133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0709" y="2533650"/>
            <a:ext cx="859666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en-GB" sz="5400" dirty="0" smtClean="0"/>
              <a:t>Any Questions?</a:t>
            </a:r>
            <a:br>
              <a:rPr lang="en-GB" sz="5400" dirty="0" smtClean="0"/>
            </a:br>
            <a:r>
              <a:rPr lang="en-GB" sz="5400" dirty="0" smtClean="0"/>
              <a:t>j.palmer@barnsley.ac.uk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50364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6288" y="1358983"/>
            <a:ext cx="9849394" cy="118618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4600" dirty="0" smtClean="0"/>
              <a:t>Can you name the different food groups that make up a balanced diet?</a:t>
            </a:r>
            <a:endParaRPr lang="en-GB" sz="4600" dirty="0"/>
          </a:p>
          <a:p>
            <a:pPr marL="0" indent="0">
              <a:buNone/>
            </a:pPr>
            <a:endParaRPr lang="en-GB" sz="28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4777" y="3214964"/>
            <a:ext cx="3539884" cy="3539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1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5549" y="936172"/>
            <a:ext cx="9472506" cy="69668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GB" dirty="0" smtClean="0"/>
              <a:t>How would the diets </a:t>
            </a:r>
            <a:r>
              <a:rPr lang="en-GB" dirty="0" smtClean="0"/>
              <a:t>of these two </a:t>
            </a:r>
            <a:r>
              <a:rPr lang="en-GB" dirty="0" smtClean="0"/>
              <a:t>athletes differ?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768" y="1920106"/>
            <a:ext cx="5420226" cy="3539391"/>
          </a:xfrm>
          <a:prstGeom prst="rect">
            <a:avLst/>
          </a:prstGeom>
        </p:spPr>
      </p:pic>
      <p:pic>
        <p:nvPicPr>
          <p:cNvPr id="3074" name="Picture 2" descr="Image result for olympic weight lif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52" y="1920106"/>
            <a:ext cx="6292250" cy="353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053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243" y="352022"/>
            <a:ext cx="8596668" cy="13208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GB" sz="4000" dirty="0"/>
              <a:t>C</a:t>
            </a:r>
            <a:r>
              <a:rPr lang="en-GB" sz="4000" dirty="0" smtClean="0"/>
              <a:t>an </a:t>
            </a:r>
            <a:r>
              <a:rPr lang="en-GB" sz="4000" dirty="0" smtClean="0"/>
              <a:t>you think </a:t>
            </a:r>
            <a:r>
              <a:rPr lang="en-GB" sz="4000" dirty="0" smtClean="0"/>
              <a:t>of five uses of technology in sport? </a:t>
            </a:r>
            <a:endParaRPr lang="en-GB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613" y="2037827"/>
            <a:ext cx="3370300" cy="2246867"/>
          </a:xfrm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955" y="3064488"/>
            <a:ext cx="3067840" cy="1874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43" y="2766311"/>
            <a:ext cx="2733675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387" y="4152352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0742" y="2337569"/>
            <a:ext cx="2705162" cy="2009549"/>
          </a:xfrm>
          <a:prstGeom prst="rect">
            <a:avLst/>
          </a:prstGeom>
        </p:spPr>
      </p:pic>
      <p:pic>
        <p:nvPicPr>
          <p:cNvPr id="1026" name="Picture 2" descr="Image result for playertek heat map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095" y="4284694"/>
            <a:ext cx="3737262" cy="166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9915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354" y="1509145"/>
            <a:ext cx="7886700" cy="5257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886" y="165585"/>
            <a:ext cx="8887636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2800" dirty="0" smtClean="0"/>
              <a:t>How do elite athletes reduce the forces acting upon them (drag/air resistance etc</a:t>
            </a:r>
            <a:r>
              <a:rPr lang="en-GB" sz="2800" dirty="0" smtClean="0"/>
              <a:t>.)?</a:t>
            </a:r>
            <a:endParaRPr lang="en-GB" sz="2800" dirty="0"/>
          </a:p>
        </p:txBody>
      </p:sp>
      <p:sp>
        <p:nvSpPr>
          <p:cNvPr id="3" name="TextBox 2"/>
          <p:cNvSpPr txBox="1"/>
          <p:nvPr/>
        </p:nvSpPr>
        <p:spPr>
          <a:xfrm rot="1201934">
            <a:off x="7364288" y="1969276"/>
            <a:ext cx="460414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sz="3200" dirty="0" smtClean="0"/>
              <a:t>Use the picture to help!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16206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6338" y="1050247"/>
            <a:ext cx="9694575" cy="92224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dirty="0" smtClean="0">
                <a:solidFill>
                  <a:schemeClr val="tx1"/>
                </a:solidFill>
              </a:rPr>
              <a:t>Name an athlete that would benefit from each of the following supplements used in sport… 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91589" y="126917"/>
            <a:ext cx="41376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smtClean="0">
                <a:ln w="0"/>
                <a:solidFill>
                  <a:srgbClr val="A5300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rebuchet MS" panose="020B0603020202020204"/>
                <a:ea typeface="+mn-ea"/>
                <a:cs typeface="+mn-cs"/>
              </a:rPr>
              <a:t>Supplements</a:t>
            </a:r>
            <a:endParaRPr kumimoji="0" lang="en-US" sz="5400" b="0" i="0" u="none" strike="noStrike" kern="1200" cap="none" spc="0" normalizeH="0" baseline="0" noProof="0" dirty="0">
              <a:ln w="0"/>
              <a:solidFill>
                <a:srgbClr val="A5300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1026" name="Picture 2" descr="Image result for creat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982" y="2152137"/>
            <a:ext cx="2086101" cy="2223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sodium bicarbonate spo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0345" y="2419236"/>
            <a:ext cx="2187338" cy="21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caffe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168" y="2575560"/>
            <a:ext cx="3344092" cy="222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0014" y="4395040"/>
            <a:ext cx="3361111" cy="163121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Creatine: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Increases PC stores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Work explosively for longer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Therefore increases muscle mass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31198" y="4804955"/>
            <a:ext cx="3361111" cy="163121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Caffeine: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Increases alertness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Promotes the use of fats for energy,</a:t>
            </a:r>
            <a:r>
              <a:rPr kumimoji="0" lang="en-GB" sz="1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which saves carbohydrate stores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459333" y="4543345"/>
            <a:ext cx="3548066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Sodium Bicarbonate: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Prevents the build up of lactic acid </a:t>
            </a:r>
          </a:p>
        </p:txBody>
      </p:sp>
    </p:spTree>
    <p:extLst>
      <p:ext uri="{BB962C8B-B14F-4D97-AF65-F5344CB8AC3E}">
        <p14:creationId xmlns:p14="http://schemas.microsoft.com/office/powerpoint/2010/main" val="342130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61870"/>
            <a:ext cx="10726540" cy="712117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Injury prevention and the rehabilitation of injury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0435" y="1161595"/>
            <a:ext cx="8596668" cy="101361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 smtClean="0"/>
              <a:t>Can you think of any methods that help protect from/speed up recovery from injury?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194" y="2416450"/>
            <a:ext cx="2802750" cy="22078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937" y="2605560"/>
            <a:ext cx="3055795" cy="2255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497" y="4434743"/>
            <a:ext cx="2743200" cy="2057400"/>
          </a:xfrm>
          <a:prstGeom prst="rect">
            <a:avLst/>
          </a:prstGeom>
        </p:spPr>
      </p:pic>
      <p:pic>
        <p:nvPicPr>
          <p:cNvPr id="2050" name="Picture 2" descr="Image result for cryotherap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126" y="4368596"/>
            <a:ext cx="3162244" cy="1844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hyperbaric chamber spor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06" y="2847091"/>
            <a:ext cx="2835115" cy="1771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3467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204651"/>
            <a:ext cx="10360780" cy="201603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GB" dirty="0" smtClean="0"/>
              <a:t>How much prize money is awarded by FIFA at the: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a) Women's football </a:t>
            </a:r>
            <a:r>
              <a:rPr lang="en-GB" dirty="0"/>
              <a:t>world </a:t>
            </a:r>
            <a:r>
              <a:rPr lang="en-GB" dirty="0" smtClean="0"/>
              <a:t>cup</a:t>
            </a:r>
            <a:br>
              <a:rPr lang="en-GB" dirty="0" smtClean="0"/>
            </a:br>
            <a:r>
              <a:rPr lang="en-GB" dirty="0"/>
              <a:t>b) Men's football world cup </a:t>
            </a:r>
          </a:p>
        </p:txBody>
      </p:sp>
      <p:pic>
        <p:nvPicPr>
          <p:cNvPr id="2050" name="Picture 2" descr="Image result for women's world cup 20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503" y="2664822"/>
            <a:ext cx="6341533" cy="356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753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2619" y="258916"/>
            <a:ext cx="9878375" cy="729803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GB" sz="4000" dirty="0">
                <a:latin typeface="Calibri" panose="020F0502020204030204" pitchFamily="34" charset="0"/>
              </a:rPr>
              <a:t>Is </a:t>
            </a:r>
            <a:r>
              <a:rPr lang="en-GB" sz="4000" dirty="0" smtClean="0">
                <a:latin typeface="Calibri" panose="020F0502020204030204" pitchFamily="34" charset="0"/>
              </a:rPr>
              <a:t>an athletes personality </a:t>
            </a:r>
            <a:r>
              <a:rPr lang="en-GB" sz="4000" dirty="0">
                <a:latin typeface="Calibri" panose="020F0502020204030204" pitchFamily="34" charset="0"/>
              </a:rPr>
              <a:t>important in sport? </a:t>
            </a:r>
            <a:br>
              <a:rPr lang="en-GB" sz="4000" dirty="0">
                <a:latin typeface="Calibri" panose="020F0502020204030204" pitchFamily="34" charset="0"/>
              </a:rPr>
            </a:br>
            <a:endParaRPr lang="en-GB" sz="4000" dirty="0"/>
          </a:p>
        </p:txBody>
      </p:sp>
      <p:pic>
        <p:nvPicPr>
          <p:cNvPr id="2050" name="Picture 2" descr="Image result for box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210" y="2388963"/>
            <a:ext cx="3927072" cy="245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779" y="2229370"/>
            <a:ext cx="3918221" cy="26140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77" y="4192337"/>
            <a:ext cx="3301286" cy="24759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0348" y="4363759"/>
            <a:ext cx="4096512" cy="227990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775167" y="1240871"/>
            <a:ext cx="5251690" cy="18158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0"/>
                <a:solidFill>
                  <a:schemeClr val="tx1"/>
                </a:solidFill>
              </a:rPr>
              <a:t>What type of personality do you think is needed in…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0" cap="none" spc="0" dirty="0" smtClean="0">
                <a:ln w="0"/>
                <a:solidFill>
                  <a:schemeClr val="tx1"/>
                </a:solidFill>
              </a:rPr>
              <a:t>Boxing/UFC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0" cap="none" spc="0" dirty="0" smtClean="0">
                <a:ln w="0"/>
                <a:solidFill>
                  <a:schemeClr val="tx1"/>
                </a:solidFill>
              </a:rPr>
              <a:t>Golf</a:t>
            </a:r>
            <a:endParaRPr lang="en-US" sz="2800" b="0" cap="none" spc="0" dirty="0">
              <a:ln w="0"/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1117" y="4843383"/>
            <a:ext cx="2923358" cy="1824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45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4415</TotalTime>
  <Words>257</Words>
  <Application>Microsoft Office PowerPoint</Application>
  <PresentationFormat>Widescreen</PresentationFormat>
  <Paragraphs>32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Trebuchet MS</vt:lpstr>
      <vt:lpstr>Wingdings 3</vt:lpstr>
      <vt:lpstr>Facet</vt:lpstr>
      <vt:lpstr>Barnsley Sixth Form College   A Level PE Quiz</vt:lpstr>
      <vt:lpstr>PowerPoint Presentation</vt:lpstr>
      <vt:lpstr>How would the diets of these two athletes differ?</vt:lpstr>
      <vt:lpstr>Can you think of five uses of technology in sport? </vt:lpstr>
      <vt:lpstr>How do elite athletes reduce the forces acting upon them (drag/air resistance etc.)?</vt:lpstr>
      <vt:lpstr>PowerPoint Presentation</vt:lpstr>
      <vt:lpstr>Injury prevention and the rehabilitation of injury</vt:lpstr>
      <vt:lpstr>How much prize money is awarded by FIFA at the:  a) Women's football world cup b) Men's football world cup </vt:lpstr>
      <vt:lpstr>Is an athletes personality important in sport?  </vt:lpstr>
      <vt:lpstr>How much money did sky sports pay for the Premier League TV contract  (2016-2019)</vt:lpstr>
      <vt:lpstr>What is the prize money at Wimbledon for the male and female singles champion?</vt:lpstr>
      <vt:lpstr>PowerPoint Presentation</vt:lpstr>
      <vt:lpstr>What are the long term effects of aerobic exercise? </vt:lpstr>
      <vt:lpstr>Any Questions? j.palmer@barnsley.ac.uk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Barnsley Sixth Form College   PE Taster Session</dc:title>
  <dc:creator>Joseph Palmer</dc:creator>
  <cp:lastModifiedBy>Joseph Palmer</cp:lastModifiedBy>
  <cp:revision>66</cp:revision>
  <dcterms:created xsi:type="dcterms:W3CDTF">2016-03-16T07:55:02Z</dcterms:created>
  <dcterms:modified xsi:type="dcterms:W3CDTF">2020-05-01T09:20:04Z</dcterms:modified>
</cp:coreProperties>
</file>